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2" r:id="rId7"/>
    <p:sldId id="263" r:id="rId8"/>
    <p:sldId id="264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24.xml"/><Relationship Id="rId14" Type="http://schemas.openxmlformats.org/officeDocument/2006/relationships/tags" Target="../tags/tag23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image" Target="../media/image2.png"/><Relationship Id="rId7" Type="http://schemas.openxmlformats.org/officeDocument/2006/relationships/tags" Target="../tags/tag30.xml"/><Relationship Id="rId6" Type="http://schemas.openxmlformats.org/officeDocument/2006/relationships/image" Target="../media/image1.png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32.xml"/><Relationship Id="rId10" Type="http://schemas.openxmlformats.org/officeDocument/2006/relationships/image" Target="../media/image3.png"/><Relationship Id="rId1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530985"/>
          </a:xfrm>
        </p:spPr>
        <p:txBody>
          <a:bodyPr/>
          <a:p>
            <a:r>
              <a:rPr lang="zh-CN" altLang="en-US"/>
              <a:t>小程序概览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918460"/>
            <a:ext cx="9144000" cy="2339340"/>
          </a:xfrm>
        </p:spPr>
        <p:txBody>
          <a:bodyPr/>
          <a:p>
            <a:pPr algn="ctr"/>
            <a:r>
              <a:rPr lang="en-US" altLang="zh-CN"/>
              <a:t>1.</a:t>
            </a:r>
            <a:r>
              <a:rPr lang="zh-CN" altLang="en-US"/>
              <a:t>小程序简介</a:t>
            </a:r>
            <a:endParaRPr lang="zh-CN" altLang="en-US"/>
          </a:p>
          <a:p>
            <a:pPr algn="ctr"/>
            <a:r>
              <a:rPr lang="en-US" altLang="zh-CN"/>
              <a:t>2.</a:t>
            </a:r>
            <a:r>
              <a:rPr lang="zh-CN" altLang="en-US"/>
              <a:t>小程序的发展</a:t>
            </a:r>
            <a:endParaRPr lang="zh-CN" altLang="en-US"/>
          </a:p>
          <a:p>
            <a:pPr algn="ctr"/>
            <a:r>
              <a:rPr lang="en-US" altLang="zh-CN"/>
              <a:t>3.</a:t>
            </a:r>
            <a:r>
              <a:rPr lang="zh-CN" altLang="en-US"/>
              <a:t>小程序框架</a:t>
            </a:r>
            <a:endParaRPr lang="zh-CN" altLang="en-US"/>
          </a:p>
          <a:p>
            <a:pPr algn="ctr"/>
            <a:r>
              <a:rPr lang="en-US" altLang="zh-CN"/>
              <a:t>4.</a:t>
            </a:r>
            <a:r>
              <a:rPr lang="zh-CN" altLang="en-US"/>
              <a:t>快钢小程序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1080135"/>
          </a:xfrm>
        </p:spPr>
        <p:txBody>
          <a:bodyPr/>
          <a:p>
            <a:r>
              <a:rPr lang="zh-CN" altLang="en-US"/>
              <a:t>小程序简介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54785" y="2806065"/>
            <a:ext cx="9144000" cy="2148205"/>
          </a:xfrm>
        </p:spPr>
        <p:txBody>
          <a:bodyPr/>
          <a:p>
            <a:pPr algn="l"/>
            <a:r>
              <a:rPr lang="zh-CN" altLang="en-US" sz="3200"/>
              <a:t>微信小程序，简称小程序，英文名Mini Program，是一种不需要下载安装即可使用的应用，它实现了应用“触手可及”的梦想，用户扫一扫或搜一下即可打开应用。</a:t>
            </a:r>
            <a:endParaRPr lang="zh-CN" altLang="en-US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>
            <p:custDataLst>
              <p:tags r:id="rId1"/>
            </p:custDataLst>
          </p:nvPr>
        </p:nvCxnSpPr>
        <p:spPr>
          <a:xfrm>
            <a:off x="2461994" y="1934735"/>
            <a:ext cx="73735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2"/>
            </p:custDataLst>
          </p:nvPr>
        </p:nvCxnSpPr>
        <p:spPr>
          <a:xfrm flipH="1">
            <a:off x="6142990" y="1477010"/>
            <a:ext cx="5715" cy="69532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>
            <p:custDataLst>
              <p:tags r:id="rId3"/>
            </p:custDataLst>
          </p:nvPr>
        </p:nvCxnSpPr>
        <p:spPr>
          <a:xfrm flipH="1" flipV="1">
            <a:off x="2461895" y="1934845"/>
            <a:ext cx="1270" cy="27241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>
            <p:custDataLst>
              <p:tags r:id="rId4"/>
            </p:custDataLst>
          </p:nvPr>
        </p:nvCxnSpPr>
        <p:spPr>
          <a:xfrm flipV="1">
            <a:off x="9831705" y="1934845"/>
            <a:ext cx="3810" cy="25527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占位符 6"/>
          <p:cNvSpPr txBox="1"/>
          <p:nvPr>
            <p:custDataLst>
              <p:tags r:id="rId5"/>
            </p:custDataLst>
          </p:nvPr>
        </p:nvSpPr>
        <p:spPr>
          <a:xfrm>
            <a:off x="2809240" y="576580"/>
            <a:ext cx="6679565" cy="86995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dirty="0" smtClean="0"/>
              <a:t>小程序的发展</a:t>
            </a:r>
            <a:endParaRPr lang="zh-CN" altLang="en-US" dirty="0" smtClean="0"/>
          </a:p>
        </p:txBody>
      </p:sp>
      <p:sp>
        <p:nvSpPr>
          <p:cNvPr id="11" name="文本占位符 8"/>
          <p:cNvSpPr txBox="1"/>
          <p:nvPr>
            <p:custDataLst>
              <p:tags r:id="rId6"/>
            </p:custDataLst>
          </p:nvPr>
        </p:nvSpPr>
        <p:spPr>
          <a:xfrm>
            <a:off x="1094105" y="2207260"/>
            <a:ext cx="2736215" cy="437070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zh-CN" altLang="en-US" sz="1200" dirty="0" smtClean="0"/>
              <a:t>早期：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2017年1月9日，张小龙在2017微信公开课Pro上发布的小程序正式上线。基于张小龙设立的初衷——“用完即走”、“尽可能减少对用户的打扰”，微信团队严格限制了小程序的线上入口，导致其使用者少、热度低。</a:t>
            </a:r>
            <a:endParaRPr lang="zh-CN" altLang="en-US" sz="1200" dirty="0" smtClean="0"/>
          </a:p>
        </p:txBody>
      </p:sp>
      <p:sp>
        <p:nvSpPr>
          <p:cNvPr id="12" name="文本占位符 10"/>
          <p:cNvSpPr txBox="1"/>
          <p:nvPr>
            <p:custDataLst>
              <p:tags r:id="rId7"/>
            </p:custDataLst>
          </p:nvPr>
        </p:nvSpPr>
        <p:spPr>
          <a:xfrm>
            <a:off x="4780915" y="2207260"/>
            <a:ext cx="2736215" cy="437134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 anchorCtr="0">
            <a:no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zh-CN" altLang="en-US" sz="1200" dirty="0" smtClean="0"/>
              <a:t>发展期：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公测以来，</a:t>
            </a:r>
            <a:r>
              <a:rPr lang="en-US" altLang="zh-CN" sz="1200" dirty="0" smtClean="0"/>
              <a:t>n</a:t>
            </a:r>
            <a:r>
              <a:rPr lang="zh-CN" altLang="en-US" sz="1200" dirty="0" smtClean="0"/>
              <a:t>次迭代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1、开放线上入口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二维码长按识别，公众号文章可添加小程序、移动App可分享小程序页、模板信息可跳转小程序、公众号图片文字可跳转至小程序..</a:t>
            </a:r>
            <a:r>
              <a:rPr lang="en-US" altLang="zh-CN" sz="1200" dirty="0" smtClean="0"/>
              <a:t>.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2、对开发者友好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降低技术门槛，小程序可授权第三方平台托管的功能，第三方平台可帮助小程序进行代码开发与账号管理。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3、关联微信生态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借助微信生态中的龙头大哥—公众号，来帮助小程序导流。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4、拓展基本功能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小程序也在不断拓展着其功能接口。比如与手机通讯录打通、接入微信运动数据、可调节手机屏幕亮度、监测手机截屏事件等等</a:t>
            </a:r>
            <a:endParaRPr lang="zh-CN" altLang="en-US" sz="1200" dirty="0" smtClean="0"/>
          </a:p>
        </p:txBody>
      </p:sp>
      <p:sp>
        <p:nvSpPr>
          <p:cNvPr id="13" name="文本占位符 12"/>
          <p:cNvSpPr txBox="1"/>
          <p:nvPr>
            <p:custDataLst>
              <p:tags r:id="rId8"/>
            </p:custDataLst>
          </p:nvPr>
        </p:nvSpPr>
        <p:spPr>
          <a:xfrm>
            <a:off x="8467725" y="2207260"/>
            <a:ext cx="2736215" cy="437134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200" dirty="0" smtClean="0"/>
              <a:t>现在：</a:t>
            </a:r>
            <a:endParaRPr lang="zh-CN" altLang="en-US" sz="1200" dirty="0" smtClean="0"/>
          </a:p>
          <a:p>
            <a:pPr algn="l"/>
            <a:r>
              <a:rPr lang="zh-CN" altLang="en-US" sz="1200" dirty="0" smtClean="0"/>
              <a:t>经过将近两年的发展，已经构造了新的小程序开发环境和开发者生态。小程序也是这么多年来中国IT行业里一个真正能够影响到普通程序员的创新成果，现在已经有超过150万的开发者加入到了小程序的开发，与我们一起共同发力推动小程序的发展，小程序应用数量超过了一百万，覆盖200多个细分的行业，日活用户达到两个亿，小程序还在许多城市实现了支持地铁、公交服务。小程序发展带来更多的就业机会，2017年小程序带动就业104万人，社会效应不断提升。</a:t>
            </a:r>
            <a:endParaRPr lang="zh-CN" altLang="en-US" sz="1200" dirty="0" smtClean="0"/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1"/>
            </p:custDataLst>
          </p:nvPr>
        </p:nvGrpSpPr>
        <p:grpSpPr>
          <a:xfrm>
            <a:off x="5060648" y="3491383"/>
            <a:ext cx="2285742" cy="2306886"/>
            <a:chOff x="5210173" y="2332012"/>
            <a:chExt cx="2027557" cy="2046313"/>
          </a:xfrm>
        </p:grpSpPr>
        <p:sp>
          <p:nvSpPr>
            <p:cNvPr id="14" name="空心弧 13"/>
            <p:cNvSpPr/>
            <p:nvPr>
              <p:custDataLst>
                <p:tags r:id="rId2"/>
              </p:custDataLst>
            </p:nvPr>
          </p:nvSpPr>
          <p:spPr>
            <a:xfrm>
              <a:off x="5210175" y="2350770"/>
              <a:ext cx="2027555" cy="2027555"/>
            </a:xfrm>
            <a:prstGeom prst="blockArc">
              <a:avLst>
                <a:gd name="adj1" fmla="val 10831273"/>
                <a:gd name="adj2" fmla="val 13560665"/>
                <a:gd name="adj3" fmla="val 1089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空心弧 14"/>
            <p:cNvSpPr/>
            <p:nvPr>
              <p:custDataLst>
                <p:tags r:id="rId3"/>
              </p:custDataLst>
            </p:nvPr>
          </p:nvSpPr>
          <p:spPr>
            <a:xfrm>
              <a:off x="5210175" y="2350770"/>
              <a:ext cx="2027555" cy="2027555"/>
            </a:xfrm>
            <a:prstGeom prst="blockArc">
              <a:avLst>
                <a:gd name="adj1" fmla="val 13578872"/>
                <a:gd name="adj2" fmla="val 16209663"/>
                <a:gd name="adj3" fmla="val 10969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空心弧 15"/>
            <p:cNvSpPr/>
            <p:nvPr>
              <p:custDataLst>
                <p:tags r:id="rId4"/>
              </p:custDataLst>
            </p:nvPr>
          </p:nvSpPr>
          <p:spPr>
            <a:xfrm>
              <a:off x="5210174" y="2350769"/>
              <a:ext cx="2027555" cy="2027555"/>
            </a:xfrm>
            <a:prstGeom prst="blockArc">
              <a:avLst>
                <a:gd name="adj1" fmla="val 16232068"/>
                <a:gd name="adj2" fmla="val 18873698"/>
                <a:gd name="adj3" fmla="val 10967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空心弧 16"/>
            <p:cNvSpPr/>
            <p:nvPr>
              <p:custDataLst>
                <p:tags r:id="rId5"/>
              </p:custDataLst>
            </p:nvPr>
          </p:nvSpPr>
          <p:spPr>
            <a:xfrm>
              <a:off x="5210173" y="2350769"/>
              <a:ext cx="2027555" cy="2027555"/>
            </a:xfrm>
            <a:prstGeom prst="blockArc">
              <a:avLst>
                <a:gd name="adj1" fmla="val 18887703"/>
                <a:gd name="adj2" fmla="val 21591880"/>
                <a:gd name="adj3" fmla="val 11172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空心弧 17"/>
            <p:cNvSpPr/>
            <p:nvPr>
              <p:custDataLst>
                <p:tags r:id="rId6"/>
              </p:custDataLst>
            </p:nvPr>
          </p:nvSpPr>
          <p:spPr>
            <a:xfrm>
              <a:off x="5210173" y="2350768"/>
              <a:ext cx="2027555" cy="2027555"/>
            </a:xfrm>
            <a:prstGeom prst="blockArc">
              <a:avLst>
                <a:gd name="adj1" fmla="val 10778"/>
                <a:gd name="adj2" fmla="val 2749843"/>
                <a:gd name="adj3" fmla="val 1121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空心弧 18"/>
            <p:cNvSpPr/>
            <p:nvPr>
              <p:custDataLst>
                <p:tags r:id="rId7"/>
              </p:custDataLst>
            </p:nvPr>
          </p:nvSpPr>
          <p:spPr>
            <a:xfrm>
              <a:off x="5210173" y="2350767"/>
              <a:ext cx="2027555" cy="2027555"/>
            </a:xfrm>
            <a:prstGeom prst="blockArc">
              <a:avLst>
                <a:gd name="adj1" fmla="val 2647157"/>
                <a:gd name="adj2" fmla="val 5346167"/>
                <a:gd name="adj3" fmla="val 11367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空心弧 19"/>
            <p:cNvSpPr/>
            <p:nvPr>
              <p:custDataLst>
                <p:tags r:id="rId8"/>
              </p:custDataLst>
            </p:nvPr>
          </p:nvSpPr>
          <p:spPr>
            <a:xfrm>
              <a:off x="5210173" y="2350768"/>
              <a:ext cx="2027555" cy="2027555"/>
            </a:xfrm>
            <a:prstGeom prst="blockArc">
              <a:avLst>
                <a:gd name="adj1" fmla="val 5371560"/>
                <a:gd name="adj2" fmla="val 7975195"/>
                <a:gd name="adj3" fmla="val 1107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空心弧 20"/>
            <p:cNvSpPr/>
            <p:nvPr>
              <p:custDataLst>
                <p:tags r:id="rId9"/>
              </p:custDataLst>
            </p:nvPr>
          </p:nvSpPr>
          <p:spPr>
            <a:xfrm>
              <a:off x="5210173" y="2332012"/>
              <a:ext cx="2027555" cy="2042813"/>
            </a:xfrm>
            <a:prstGeom prst="blockArc">
              <a:avLst>
                <a:gd name="adj1" fmla="val 7940405"/>
                <a:gd name="adj2" fmla="val 10846758"/>
                <a:gd name="adj3" fmla="val 10947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7" name="文本占位符 12"/>
          <p:cNvSpPr txBox="1"/>
          <p:nvPr>
            <p:custDataLst>
              <p:tags r:id="rId10"/>
            </p:custDataLst>
          </p:nvPr>
        </p:nvSpPr>
        <p:spPr>
          <a:xfrm>
            <a:off x="1384590" y="2751129"/>
            <a:ext cx="2891915" cy="15899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vert="horz" lIns="91440" tIns="45720" rIns="91440" bIns="4572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en-US" altLang="zh-CN" sz="1400" b="1" dirty="0" smtClean="0"/>
              <a:t>响应的数据绑定</a:t>
            </a:r>
            <a:r>
              <a:rPr lang="zh-CN" altLang="en-US" sz="1400" dirty="0" smtClean="0"/>
              <a:t>：整个小程序框架系统分为两部分：视图层（View）和逻辑层（App Service）</a:t>
            </a:r>
            <a:endParaRPr lang="zh-CN" altLang="en-US" sz="1400" dirty="0" smtClean="0"/>
          </a:p>
          <a:p>
            <a:pPr algn="l"/>
            <a:r>
              <a:rPr lang="zh-CN" altLang="en-US" sz="1400" dirty="0" smtClean="0"/>
              <a:t>框架可以让数据与视图非常简单地保持同步。当做数据修改的时候，只需要在逻辑层修改数据，视图层就会做相应的更新。</a:t>
            </a:r>
            <a:endParaRPr lang="zh-CN" altLang="en-US" sz="1400" dirty="0" smtClean="0"/>
          </a:p>
        </p:txBody>
      </p:sp>
      <p:sp>
        <p:nvSpPr>
          <p:cNvPr id="28" name="文本占位符 14"/>
          <p:cNvSpPr txBox="1"/>
          <p:nvPr>
            <p:custDataLst>
              <p:tags r:id="rId11"/>
            </p:custDataLst>
          </p:nvPr>
        </p:nvSpPr>
        <p:spPr>
          <a:xfrm>
            <a:off x="7835601" y="2750413"/>
            <a:ext cx="2891915" cy="15908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txBody>
          <a:bodyPr vert="horz" lIns="91440" tIns="45720" rIns="91440" bIns="45720" rtlCol="0" anchor="ctr" anchorCtr="0">
            <a:normAutofit fontScale="50000"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zh-CN" altLang="en-US" b="1" dirty="0" smtClean="0"/>
              <a:t>页面管理</a:t>
            </a:r>
            <a:r>
              <a:rPr lang="en-US" altLang="zh-CN" dirty="0" smtClean="0"/>
              <a:t>:框架 管理了整个小程序的页面路由，可以做到页面间的无缝切换，并给以页面完整的生命周期。开发者需要做的只是将页面的数据、方法、生命周期函数注册到 框架 中，其他的一切复杂的操作都交由 框架 处理。</a:t>
            </a:r>
            <a:endParaRPr lang="en-US" altLang="zh-CN" dirty="0" smtClean="0"/>
          </a:p>
        </p:txBody>
      </p:sp>
      <p:sp>
        <p:nvSpPr>
          <p:cNvPr id="29" name="文本占位符 3"/>
          <p:cNvSpPr txBox="1"/>
          <p:nvPr>
            <p:custDataLst>
              <p:tags r:id="rId12"/>
            </p:custDataLst>
          </p:nvPr>
        </p:nvSpPr>
        <p:spPr>
          <a:xfrm>
            <a:off x="7849779" y="4952286"/>
            <a:ext cx="2891915" cy="15899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  <a:prstDash val="sysDash"/>
          </a:ln>
        </p:spPr>
        <p:txBody>
          <a:bodyPr vert="horz" lIns="91440" tIns="45720" rIns="91440" bIns="4572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zh-CN" altLang="en-US" sz="1400" b="1" dirty="0" smtClean="0"/>
              <a:t>丰富的 API</a:t>
            </a:r>
            <a:r>
              <a:rPr lang="en-US" altLang="zh-CN" sz="1400" dirty="0" smtClean="0"/>
              <a:t>:框架提供丰富的微信原生 API，可以方便的调起微信提供的能力，如获取用户信息，本地存储，支付功能等。</a:t>
            </a:r>
            <a:endParaRPr lang="en-US" altLang="zh-CN" sz="1400" dirty="0" smtClean="0"/>
          </a:p>
        </p:txBody>
      </p:sp>
      <p:sp>
        <p:nvSpPr>
          <p:cNvPr id="30" name="文本占位符 7"/>
          <p:cNvSpPr txBox="1"/>
          <p:nvPr>
            <p:custDataLst>
              <p:tags r:id="rId13"/>
            </p:custDataLst>
          </p:nvPr>
        </p:nvSpPr>
        <p:spPr>
          <a:xfrm>
            <a:off x="3180747" y="942975"/>
            <a:ext cx="5780566" cy="1592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  <a:prstDash val="sysDash"/>
          </a:ln>
        </p:spPr>
        <p:txBody>
          <a:bodyPr vert="horz" lIns="91440" tIns="45720" rIns="91440" bIns="4572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zh-CN" altLang="en-US" sz="1800" dirty="0" smtClean="0"/>
              <a:t>框架提供了自己的视图层描述语言 WXML 和 WXSS，以及基于 JavaScript 的逻辑层框架，并在视图层与逻辑层间提供了数据传输和事件系统，让开发者能够专注于数据与逻辑。</a:t>
            </a:r>
            <a:endParaRPr lang="zh-CN" altLang="en-US" sz="1800" dirty="0" smtClean="0"/>
          </a:p>
        </p:txBody>
      </p:sp>
      <p:sp>
        <p:nvSpPr>
          <p:cNvPr id="31" name="文本占位符 4"/>
          <p:cNvSpPr txBox="1"/>
          <p:nvPr>
            <p:custDataLst>
              <p:tags r:id="rId14"/>
            </p:custDataLst>
          </p:nvPr>
        </p:nvSpPr>
        <p:spPr>
          <a:xfrm>
            <a:off x="1384727" y="4952286"/>
            <a:ext cx="2891915" cy="15899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prstDash val="sysDash"/>
          </a:ln>
        </p:spPr>
        <p:txBody>
          <a:bodyPr vert="horz" lIns="91440" tIns="45720" rIns="91440" bIns="45720" rtlCol="0" anchor="ctr" anchorCtr="0">
            <a:normAutofit/>
          </a:bodyPr>
          <a:lstStyle>
            <a:defPPr>
              <a:defRPr lang="zh-CN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zh-CN" altLang="en-US" sz="1400" b="1" dirty="0" smtClean="0"/>
              <a:t>基础组件</a:t>
            </a:r>
            <a:r>
              <a:rPr lang="en-US" altLang="zh-CN" sz="1400" dirty="0" smtClean="0"/>
              <a:t>:框架 提供了一套基础的组件，这些组件自带微信风格的样式以及特殊的逻辑，开发者可以通过组合基础组件，创建出强大的微信小程序 。</a:t>
            </a:r>
            <a:endParaRPr lang="en-US" altLang="zh-CN" sz="1400" dirty="0" smtClean="0"/>
          </a:p>
        </p:txBody>
      </p:sp>
      <p:sp>
        <p:nvSpPr>
          <p:cNvPr id="2" name="文本框 1"/>
          <p:cNvSpPr txBox="1"/>
          <p:nvPr/>
        </p:nvSpPr>
        <p:spPr>
          <a:xfrm>
            <a:off x="3295650" y="161925"/>
            <a:ext cx="59055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/>
              <a:t>小程序框架</a:t>
            </a:r>
            <a:endParaRPr lang="zh-CN" altLang="en-US" sz="2800"/>
          </a:p>
        </p:txBody>
      </p:sp>
    </p:spTree>
    <p:custDataLst>
      <p:tags r:id="rId15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/>
          <p:cNvSpPr txBox="1"/>
          <p:nvPr>
            <p:custDataLst>
              <p:tags r:id="rId1"/>
            </p:custDataLst>
          </p:nvPr>
        </p:nvSpPr>
        <p:spPr>
          <a:xfrm>
            <a:off x="839788" y="457199"/>
            <a:ext cx="10514012" cy="9821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/>
              <a:t>快钢小程序</a:t>
            </a:r>
            <a:endParaRPr lang="zh-CN" altLang="en-US" dirty="0" smtClean="0"/>
          </a:p>
        </p:txBody>
      </p:sp>
      <p:sp>
        <p:nvSpPr>
          <p:cNvPr id="15" name="文本占位符 8"/>
          <p:cNvSpPr txBox="1"/>
          <p:nvPr>
            <p:custDataLst>
              <p:tags r:id="rId2"/>
            </p:custDataLst>
          </p:nvPr>
        </p:nvSpPr>
        <p:spPr>
          <a:xfrm>
            <a:off x="838200" y="5545455"/>
            <a:ext cx="3408680" cy="6184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dirty="0" smtClean="0"/>
              <a:t>商品列表</a:t>
            </a:r>
            <a:endParaRPr lang="zh-CN" altLang="en-US" dirty="0" smtClean="0"/>
          </a:p>
        </p:txBody>
      </p:sp>
      <p:sp>
        <p:nvSpPr>
          <p:cNvPr id="16" name="文本占位符 10"/>
          <p:cNvSpPr txBox="1"/>
          <p:nvPr>
            <p:custDataLst>
              <p:tags r:id="rId3"/>
            </p:custDataLst>
          </p:nvPr>
        </p:nvSpPr>
        <p:spPr>
          <a:xfrm>
            <a:off x="4391025" y="5545455"/>
            <a:ext cx="3408680" cy="61849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dirty="0" smtClean="0"/>
              <a:t>采购单</a:t>
            </a:r>
            <a:endParaRPr lang="zh-CN" altLang="en-US" dirty="0" smtClean="0"/>
          </a:p>
        </p:txBody>
      </p:sp>
      <p:sp>
        <p:nvSpPr>
          <p:cNvPr id="17" name="文本占位符 9"/>
          <p:cNvSpPr txBox="1"/>
          <p:nvPr>
            <p:custDataLst>
              <p:tags r:id="rId4"/>
            </p:custDataLst>
          </p:nvPr>
        </p:nvSpPr>
        <p:spPr>
          <a:xfrm>
            <a:off x="7944485" y="5537835"/>
            <a:ext cx="3409315" cy="62611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dirty="0" smtClean="0"/>
              <a:t>订单详情</a:t>
            </a:r>
            <a:endParaRPr lang="zh-CN" altLang="en-US" dirty="0" smtClean="0"/>
          </a:p>
        </p:txBody>
      </p:sp>
      <p:pic>
        <p:nvPicPr>
          <p:cNvPr id="12" name="图片 11" descr="C:\Users\dell\Desktop\微信截图_20190320102125.png微信截图_2019032010212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rcRect/>
          <a:stretch>
            <a:fillRect/>
          </a:stretch>
        </p:blipFill>
        <p:spPr>
          <a:xfrm>
            <a:off x="539115" y="1514475"/>
            <a:ext cx="3707765" cy="3571875"/>
          </a:xfrm>
          <a:prstGeom prst="rect">
            <a:avLst/>
          </a:prstGeom>
        </p:spPr>
      </p:pic>
      <p:pic>
        <p:nvPicPr>
          <p:cNvPr id="18" name="图片 17" descr="C:\Users\dell\Desktop\微信截图_20190320102410.png微信截图_2019032010241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/>
          <a:stretch>
            <a:fillRect/>
          </a:stretch>
        </p:blipFill>
        <p:spPr>
          <a:xfrm>
            <a:off x="4385945" y="1672590"/>
            <a:ext cx="3413760" cy="3513455"/>
          </a:xfrm>
          <a:prstGeom prst="rect">
            <a:avLst/>
          </a:prstGeom>
        </p:spPr>
      </p:pic>
      <p:pic>
        <p:nvPicPr>
          <p:cNvPr id="20" name="图片 19" descr="C:\Users\dell\Desktop\微信截图_20190320102604.png微信截图_2019032010260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rcRect/>
          <a:stretch>
            <a:fillRect/>
          </a:stretch>
        </p:blipFill>
        <p:spPr>
          <a:xfrm>
            <a:off x="7942580" y="1672590"/>
            <a:ext cx="3413760" cy="363220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1"/>
          <p:cNvSpPr txBox="1"/>
          <p:nvPr>
            <p:custDataLst>
              <p:tags r:id="rId1"/>
            </p:custDataLst>
          </p:nvPr>
        </p:nvSpPr>
        <p:spPr>
          <a:xfrm>
            <a:off x="1102782" y="802105"/>
            <a:ext cx="9973733" cy="516555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dirty="0" smtClean="0"/>
              <a:t>数据返回：</a:t>
            </a:r>
            <a:endParaRPr lang="zh-CN" altLang="en-US" sz="3600" dirty="0" smtClean="0"/>
          </a:p>
          <a:p>
            <a:r>
              <a:rPr lang="en-US" altLang="zh-CN" sz="3600" dirty="0" smtClean="0"/>
              <a:t>1.</a:t>
            </a:r>
            <a:r>
              <a:rPr lang="zh-CN" altLang="en-US" sz="3600" dirty="0" smtClean="0"/>
              <a:t>重复数据；</a:t>
            </a:r>
            <a:endParaRPr lang="zh-CN" altLang="en-US" sz="3600" dirty="0" smtClean="0"/>
          </a:p>
          <a:p>
            <a:r>
              <a:rPr lang="en-US" altLang="zh-CN" sz="3600" dirty="0" smtClean="0"/>
              <a:t>2.</a:t>
            </a:r>
            <a:r>
              <a:rPr lang="zh-CN" altLang="en-US" sz="3600" dirty="0" smtClean="0"/>
              <a:t>字段名称相近，</a:t>
            </a:r>
            <a:r>
              <a:rPr lang="zh-CN" altLang="en-US" sz="3600" dirty="0" smtClean="0"/>
              <a:t>意义不明</a:t>
            </a:r>
            <a:endParaRPr lang="en-US" altLang="zh-CN" sz="3600" dirty="0" smtClean="0"/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10055"/>
            <a:ext cx="10515600" cy="1951990"/>
          </a:xfrm>
        </p:spPr>
        <p:txBody>
          <a:bodyPr/>
          <a:p>
            <a:pPr algn="ctr"/>
            <a:r>
              <a:rPr lang="en-US" altLang="zh-CN" sz="8000"/>
              <a:t>THE END</a:t>
            </a:r>
            <a:endParaRPr lang="en-US" altLang="zh-CN" sz="800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3741103"/>
            <a:ext cx="10515600" cy="1500187"/>
          </a:xfrm>
        </p:spPr>
        <p:txBody>
          <a:bodyPr/>
          <a:p>
            <a:pPr algn="ctr"/>
            <a:r>
              <a:rPr lang="zh-CN" altLang="en-US" sz="4000"/>
              <a:t>谢谢</a:t>
            </a:r>
            <a:endParaRPr lang="zh-CN" altLang="en-US" sz="4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i"/>
  <p:tag name="KSO_WM_UNIT_INDEX" val="1_1"/>
  <p:tag name="KSO_WM_UNIT_ID" val="150995289*p_i*1_1"/>
  <p:tag name="KSO_WM_UNIT_CLEAR" val="1"/>
  <p:tag name="KSO_WM_UNIT_LAYERLEVEL" val="1_1"/>
  <p:tag name="KSO_WM_BEAUTIFY_FLAG" val="#wm#"/>
  <p:tag name="KSO_WM_DIAGRAM_GROUP_CODE" val="第十四组"/>
  <p:tag name="KSO_WM_UNIT_LINE_FORE_SCHEMECOLOR_INDEX" val="14"/>
  <p:tag name="KSO_WM_UNIT_LINE_FILL_TYPE" val="2"/>
  <p:tag name="KSO_WM_UNIT_USESOURCEFORMAT_APPLY" val="0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150995280*i*0"/>
  <p:tag name="KSO_WM_TEMPLATE_CATEGORY" val="preset"/>
  <p:tag name="KSO_WM_TEMPLATE_INDEX" val="1"/>
</p:tagLst>
</file>

<file path=ppt/tags/tag1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1"/>
  <p:tag name="KSO_WM_UNIT_ID" val="150995280*q_i*1_1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2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2"/>
  <p:tag name="KSO_WM_UNIT_ID" val="150995280*q_i*1_2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3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3"/>
  <p:tag name="KSO_WM_UNIT_ID" val="150995280*q_i*1_3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4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4"/>
  <p:tag name="KSO_WM_UNIT_ID" val="150995280*q_i*1_4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5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5"/>
  <p:tag name="KSO_WM_UNIT_ID" val="150995280*q_i*1_5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6"/>
  <p:tag name="KSO_WM_UNIT_ID" val="150995280*q_i*1_6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7"/>
  <p:tag name="KSO_WM_UNIT_ID" val="150995280*q_i*1_7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i"/>
  <p:tag name="KSO_WM_UNIT_INDEX" val="1_8"/>
  <p:tag name="KSO_WM_UNIT_ID" val="150995280*q_i*1_8"/>
  <p:tag name="KSO_WM_UNIT_CLEAR" val="1"/>
  <p:tag name="KSO_WM_UNIT_LAYERLEVEL" val="1_1"/>
  <p:tag name="KSO_WM_BEAUTIFY_FLAG" val="#wm#"/>
  <p:tag name="KSO_WM_DIAGRAM_GROUP_CODE" val="第十一组"/>
  <p:tag name="KSO_WM_UNIT_FILL_FORE_SCHEMECOLOR_INDEX" val="13"/>
  <p:tag name="KSO_WM_UNIT_FILL_TYPE" val="1"/>
  <p:tag name="KSO_WM_UNIT_LINE_FORE_SCHEMECOLOR_INDEX" val="13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19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1_1"/>
  <p:tag name="KSO_WM_UNIT_ID" val="150995280*q_h_f*1_1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i"/>
  <p:tag name="KSO_WM_UNIT_INDEX" val="1_2"/>
  <p:tag name="KSO_WM_UNIT_ID" val="150995289*p_i*1_2"/>
  <p:tag name="KSO_WM_UNIT_CLEAR" val="1"/>
  <p:tag name="KSO_WM_UNIT_LAYERLEVEL" val="1_1"/>
  <p:tag name="KSO_WM_BEAUTIFY_FLAG" val="#wm#"/>
  <p:tag name="KSO_WM_DIAGRAM_GROUP_CODE" val="第十四组"/>
  <p:tag name="KSO_WM_UNIT_LINE_FORE_SCHEMECOLOR_INDEX" val="14"/>
  <p:tag name="KSO_WM_UNIT_LINE_FILL_TYPE" val="2"/>
  <p:tag name="KSO_WM_UNIT_USESOURCEFORMAT_APPLY" val="0"/>
</p:tagLst>
</file>

<file path=ppt/tags/tag20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2_1"/>
  <p:tag name="KSO_WM_UNIT_ID" val="150995280*q_h_f*1_2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3_1"/>
  <p:tag name="KSO_WM_UNIT_ID" val="150995280*q_h_f*1_3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2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4_1"/>
  <p:tag name="KSO_WM_UNIT_ID" val="150995280*q_h_f*1_4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3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q_h_f"/>
  <p:tag name="KSO_WM_UNIT_INDEX" val="1_5_1"/>
  <p:tag name="KSO_WM_UNIT_ID" val="150995280*q_h_f*1_5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" val="请在此处添加文本"/>
  <p:tag name="KSO_WM_BEAUTIFY_FLAG" val="#wm#"/>
  <p:tag name="KSO_WM_DIAGRAM_GROUP_CODE" val="第十一组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24.xml><?xml version="1.0" encoding="utf-8"?>
<p:tagLst xmlns:p="http://schemas.openxmlformats.org/presentationml/2006/main">
  <p:tag name="KSO_WM_SLIDE_ID" val="150995280"/>
  <p:tag name="KSO_WM_SLIDE_INDEX" val="46"/>
  <p:tag name="KSO_WM_SLIDE_ITEM_CNT" val="5"/>
  <p:tag name="KSO_WM_SLIDE_LAYOUT" val="q"/>
  <p:tag name="KSO_WM_SLIDE_LAYOUT_CNT" val="1"/>
  <p:tag name="KSO_WM_SLIDE_TYPE" val="text"/>
  <p:tag name="KSO_WM_BEAUTIFY_FLAG" val="#wm#"/>
  <p:tag name="KSO_WM_SLIDE_POSITION" val="130*76"/>
  <p:tag name="KSO_WM_SLIDE_SIZE" val="719*405"/>
  <p:tag name="KSO_WM_TEMPLATE_CATEGORY" val="preset"/>
  <p:tag name="KSO_WM_TEMPLATE_INDEX" val="1"/>
  <p:tag name="KSO_WM_TAG_VERSION" val="1.0"/>
  <p:tag name="KSO_WM_DIAGRAM_GROUP_CODE" val="第十一组"/>
</p:tagLst>
</file>

<file path=ppt/tags/tag25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a"/>
  <p:tag name="KSO_WM_UNIT_INDEX" val="1"/>
  <p:tag name="KSO_WM_UNIT_ID" val="150995214*a*1"/>
  <p:tag name="KSO_WM_UNIT_CLEAR" val="1"/>
  <p:tag name="KSO_WM_UNIT_LAYERLEVEL" val="1"/>
  <p:tag name="KSO_WM_UNIT_VALUE" val="22"/>
  <p:tag name="KSO_WM_UNIT_ISCONTENTSTITLE" val="0"/>
  <p:tag name="KSO_WM_UNIT_HIGHLIGHT" val="0"/>
  <p:tag name="KSO_WM_UNIT_COMPATIBLE" val="0"/>
  <p:tag name="KSO_WM_BEAUTIFY_FLAG" val="#wm#"/>
  <p:tag name="KSO_WM_UNIT_PRESET_TEXT" val="请在此处添加标题"/>
</p:tagLst>
</file>

<file path=ppt/tags/tag2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f"/>
  <p:tag name="KSO_WM_UNIT_INDEX" val="1"/>
  <p:tag name="KSO_WM_UNIT_ID" val="150995214*f*1"/>
  <p:tag name="KSO_WM_UNIT_CLEAR" val="1"/>
  <p:tag name="KSO_WM_UNIT_LAYERLEVEL" val="1"/>
  <p:tag name="KSO_WM_UNIT_VALUE" val="45"/>
  <p:tag name="KSO_WM_UNIT_HIGHLIGHT" val="0"/>
  <p:tag name="KSO_WM_UNIT_COMPATIBLE" val="0"/>
  <p:tag name="KSO_WM_BEAUTIFY_FLAG" val="#wm#"/>
  <p:tag name="KSO_WM_UNIT_PRESET_TEXT" val="请在此处添加文本"/>
</p:tagLst>
</file>

<file path=ppt/tags/tag2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f"/>
  <p:tag name="KSO_WM_UNIT_INDEX" val="2"/>
  <p:tag name="KSO_WM_UNIT_ID" val="150995214*f*2"/>
  <p:tag name="KSO_WM_UNIT_CLEAR" val="1"/>
  <p:tag name="KSO_WM_UNIT_LAYERLEVEL" val="1"/>
  <p:tag name="KSO_WM_UNIT_VALUE" val="45"/>
  <p:tag name="KSO_WM_UNIT_HIGHLIGHT" val="0"/>
  <p:tag name="KSO_WM_UNIT_COMPATIBLE" val="0"/>
  <p:tag name="KSO_WM_BEAUTIFY_FLAG" val="#wm#"/>
  <p:tag name="KSO_WM_UNIT_PRESET_TEXT" val="请在此处添加文本"/>
</p:tagLst>
</file>

<file path=ppt/tags/tag2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f"/>
  <p:tag name="KSO_WM_UNIT_INDEX" val="3"/>
  <p:tag name="KSO_WM_UNIT_ID" val="150995214*f*3"/>
  <p:tag name="KSO_WM_UNIT_CLEAR" val="1"/>
  <p:tag name="KSO_WM_UNIT_LAYERLEVEL" val="1"/>
  <p:tag name="KSO_WM_UNIT_VALUE" val="45"/>
  <p:tag name="KSO_WM_UNIT_HIGHLIGHT" val="0"/>
  <p:tag name="KSO_WM_UNIT_COMPATIBLE" val="0"/>
  <p:tag name="KSO_WM_BEAUTIFY_FLAG" val="#wm#"/>
  <p:tag name="KSO_WM_UNIT_PRESET_TEXT" val="请在此处添加文本"/>
</p:tagLst>
</file>

<file path=ppt/tags/tag29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d"/>
  <p:tag name="KSO_WM_UNIT_INDEX" val="1"/>
  <p:tag name="KSO_WM_UNIT_ID" val="150995214*d*1"/>
  <p:tag name="KSO_WM_UNIT_CLEAR" val="0"/>
  <p:tag name="KSO_WM_UNIT_LAYERLEVEL" val="1"/>
  <p:tag name="KSO_WM_UNIT_VALUE" val="687*947"/>
  <p:tag name="KSO_WM_UNIT_HIGHLIGHT" val="0"/>
  <p:tag name="KSO_WM_UNIT_COMPATIBLE" val="0"/>
  <p:tag name="KSO_WM_BEAUTIFY_FLAG" val="#wm#"/>
</p:tagLst>
</file>

<file path=ppt/tags/tag3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i"/>
  <p:tag name="KSO_WM_UNIT_INDEX" val="1_3"/>
  <p:tag name="KSO_WM_UNIT_ID" val="150995289*p_i*1_3"/>
  <p:tag name="KSO_WM_UNIT_CLEAR" val="1"/>
  <p:tag name="KSO_WM_UNIT_LAYERLEVEL" val="1_1"/>
  <p:tag name="KSO_WM_BEAUTIFY_FLAG" val="#wm#"/>
  <p:tag name="KSO_WM_DIAGRAM_GROUP_CODE" val="第十四组"/>
  <p:tag name="KSO_WM_UNIT_LINE_FORE_SCHEMECOLOR_INDEX" val="14"/>
  <p:tag name="KSO_WM_UNIT_LINE_FILL_TYPE" val="2"/>
  <p:tag name="KSO_WM_UNIT_USESOURCEFORMAT_APPLY" val="0"/>
</p:tagLst>
</file>

<file path=ppt/tags/tag30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d"/>
  <p:tag name="KSO_WM_UNIT_INDEX" val="2"/>
  <p:tag name="KSO_WM_UNIT_ID" val="150995214*d*2"/>
  <p:tag name="KSO_WM_UNIT_CLEAR" val="0"/>
  <p:tag name="KSO_WM_UNIT_LAYERLEVEL" val="1"/>
  <p:tag name="KSO_WM_UNIT_VALUE" val="687*947"/>
  <p:tag name="KSO_WM_UNIT_HIGHLIGHT" val="0"/>
  <p:tag name="KSO_WM_UNIT_COMPATIBLE" val="0"/>
  <p:tag name="KSO_WM_BEAUTIFY_FLAG" val="#wm#"/>
</p:tagLst>
</file>

<file path=ppt/tags/tag31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d"/>
  <p:tag name="KSO_WM_UNIT_INDEX" val="3"/>
  <p:tag name="KSO_WM_UNIT_ID" val="150995214*d*3"/>
  <p:tag name="KSO_WM_UNIT_CLEAR" val="0"/>
  <p:tag name="KSO_WM_UNIT_LAYERLEVEL" val="1"/>
  <p:tag name="KSO_WM_UNIT_VALUE" val="687*947"/>
  <p:tag name="KSO_WM_UNIT_HIGHLIGHT" val="0"/>
  <p:tag name="KSO_WM_UNIT_COMPATIBLE" val="0"/>
  <p:tag name="KSO_WM_BEAUTIFY_FLAG" val="#wm#"/>
</p:tagLst>
</file>

<file path=ppt/tags/tag32.xml><?xml version="1.0" encoding="utf-8"?>
<p:tagLst xmlns:p="http://schemas.openxmlformats.org/presentationml/2006/main">
  <p:tag name="KSO_WM_SLIDE_ID" val="150995214"/>
  <p:tag name="KSO_WM_SLIDE_INDEX" val="68"/>
  <p:tag name="KSO_WM_SLIDE_ITEM_CNT" val="6"/>
  <p:tag name="KSO_WM_SLIDE_LAYOUT" val="a_f_d"/>
  <p:tag name="KSO_WM_SLIDE_LAYOUT_CNT" val="1_3_3"/>
  <p:tag name="KSO_WM_SLIDE_TYPE" val="text"/>
  <p:tag name="KSO_WM_BEAUTIFY_FLAG" val="#wm#"/>
  <p:tag name="KSO_WM_SLIDE_POSITION" val="66*124"/>
  <p:tag name="KSO_WM_SLIDE_SIZE" val="828*362"/>
  <p:tag name="KSO_WM_TEMPLATE_CATEGORY" val="preset"/>
  <p:tag name="KSO_WM_TEMPLATE_INDEX" val="1"/>
  <p:tag name="KSO_WM_TAG_VERSION" val="1.0"/>
</p:tagLst>
</file>

<file path=ppt/tags/tag33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f"/>
  <p:tag name="KSO_WM_UNIT_INDEX" val="1"/>
  <p:tag name="KSO_WM_UNIT_ID" val="150995295*f*1"/>
  <p:tag name="KSO_WM_UNIT_CLEAR" val="1"/>
  <p:tag name="KSO_WM_UNIT_LAYERLEVEL" val="1"/>
  <p:tag name="KSO_WM_UNIT_VALUE" val="210"/>
  <p:tag name="KSO_WM_UNIT_HIGHLIGHT" val="0"/>
  <p:tag name="KSO_WM_UNIT_COMPATIBLE" val="0"/>
  <p:tag name="KSO_WM_BEAUTIFY_FLAG" val="#wm#"/>
  <p:tag name="KSO_WM_UNIT_PRESET_TEXT" val="请在此处添加文本"/>
</p:tagLst>
</file>

<file path=ppt/tags/tag34.xml><?xml version="1.0" encoding="utf-8"?>
<p:tagLst xmlns:p="http://schemas.openxmlformats.org/presentationml/2006/main">
  <p:tag name="KSO_WM_TEMPLATE_CATEGORY" val="preset"/>
  <p:tag name="KSO_WM_TEMPLATE_INDEX" val="1"/>
  <p:tag name="KSO_WM_SLIDE_ID" val="150995295"/>
  <p:tag name="KSO_WM_SLIDE_INDEX" val="48"/>
  <p:tag name="KSO_WM_SLIDE_ITEM_CNT" val="1"/>
  <p:tag name="KSO_WM_SLIDE_LAYOUT" val="f"/>
  <p:tag name="KSO_WM_SLIDE_LAYOUT_CNT" val="1"/>
  <p:tag name="KSO_WM_SLIDE_TYPE" val="text"/>
  <p:tag name="KSO_WM_BEAUTIFY_FLAG" val="#wm#"/>
  <p:tag name="KSO_WM_SLIDE_POSITION" val="87*63"/>
  <p:tag name="KSO_WM_SLIDE_SIZE" val="785*407"/>
  <p:tag name="KSO_WM_TAG_VERSION" val="1.0"/>
</p:tagLst>
</file>

<file path=ppt/tags/tag35.xml><?xml version="1.0" encoding="utf-8"?>
<p:tagLst xmlns:p="http://schemas.openxmlformats.org/presentationml/2006/main">
  <p:tag name="KSO_WM_BEAUTIFY_FLAG" val="#wm#"/>
  <p:tag name="KSO_WM_TEMPLATE_CATEGORY" val="preset"/>
  <p:tag name="KSO_WM_TEMPLATE_INDEX" val="1"/>
</p:tagLst>
</file>

<file path=ppt/tags/tag4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i"/>
  <p:tag name="KSO_WM_UNIT_INDEX" val="1_4"/>
  <p:tag name="KSO_WM_UNIT_ID" val="150995289*p_i*1_4"/>
  <p:tag name="KSO_WM_UNIT_CLEAR" val="1"/>
  <p:tag name="KSO_WM_UNIT_LAYERLEVEL" val="1_1"/>
  <p:tag name="KSO_WM_BEAUTIFY_FLAG" val="#wm#"/>
  <p:tag name="KSO_WM_DIAGRAM_GROUP_CODE" val="第十四组"/>
  <p:tag name="KSO_WM_UNIT_LINE_FORE_SCHEMECOLOR_INDEX" val="14"/>
  <p:tag name="KSO_WM_UNIT_LINE_FILL_TYPE" val="2"/>
  <p:tag name="KSO_WM_UNIT_USESOURCEFORMAT_APPLY" val="0"/>
</p:tagLst>
</file>

<file path=ppt/tags/tag5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h_f"/>
  <p:tag name="KSO_WM_UNIT_INDEX" val="1_1_1"/>
  <p:tag name="KSO_WM_UNIT_ID" val="150995289*p_h_f*1_1_1"/>
  <p:tag name="KSO_WM_UNIT_CLEAR" val="1"/>
  <p:tag name="KSO_WM_UNIT_LAYERLEVEL" val="1_1_1"/>
  <p:tag name="KSO_WM_UNIT_VALUE" val="54"/>
  <p:tag name="KSO_WM_UNIT_HIGHLIGHT" val="0"/>
  <p:tag name="KSO_WM_UNIT_COMPATIBLE" val="0"/>
  <p:tag name="KSO_WM_UNIT_PRESET_TEXT" val="请在此处添加文本"/>
  <p:tag name="KSO_WM_BEAUTIFY_FLAG" val="#wm#"/>
  <p:tag name="KSO_WM_DIAGRAM_GROUP_CODE" val="第十四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6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h_f"/>
  <p:tag name="KSO_WM_UNIT_INDEX" val="1_2_1"/>
  <p:tag name="KSO_WM_UNIT_ID" val="150995289*p_h_f*1_2_1"/>
  <p:tag name="KSO_WM_UNIT_CLEAR" val="1"/>
  <p:tag name="KSO_WM_UNIT_LAYERLEVEL" val="1_1_1"/>
  <p:tag name="KSO_WM_UNIT_VALUE" val="56"/>
  <p:tag name="KSO_WM_UNIT_HIGHLIGHT" val="0"/>
  <p:tag name="KSO_WM_UNIT_COMPATIBLE" val="0"/>
  <p:tag name="KSO_WM_UNIT_PRESET_TEXT" val="请在此处添加文本"/>
  <p:tag name="KSO_WM_BEAUTIFY_FLAG" val="#wm#"/>
  <p:tag name="KSO_WM_DIAGRAM_GROUP_CODE" val="第十四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7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h_f"/>
  <p:tag name="KSO_WM_UNIT_INDEX" val="1_2_2"/>
  <p:tag name="KSO_WM_UNIT_ID" val="150995289*p_h_f*1_2_2"/>
  <p:tag name="KSO_WM_UNIT_CLEAR" val="1"/>
  <p:tag name="KSO_WM_UNIT_LAYERLEVEL" val="1_1_1"/>
  <p:tag name="KSO_WM_UNIT_VALUE" val="56"/>
  <p:tag name="KSO_WM_UNIT_HIGHLIGHT" val="0"/>
  <p:tag name="KSO_WM_UNIT_COMPATIBLE" val="0"/>
  <p:tag name="KSO_WM_UNIT_PRESET_TEXT" val="请在此处添加文本"/>
  <p:tag name="KSO_WM_BEAUTIFY_FLAG" val="#wm#"/>
  <p:tag name="KSO_WM_DIAGRAM_GROUP_CODE" val="第十四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8.xml><?xml version="1.0" encoding="utf-8"?>
<p:tagLst xmlns:p="http://schemas.openxmlformats.org/presentationml/2006/main">
  <p:tag name="KSO_WM_TAG_VERSION" val="1.0"/>
  <p:tag name="KSO_WM_TEMPLATE_CATEGORY" val="preset"/>
  <p:tag name="KSO_WM_TEMPLATE_INDEX" val="1"/>
  <p:tag name="KSO_WM_UNIT_TYPE" val="p_h_f"/>
  <p:tag name="KSO_WM_UNIT_INDEX" val="1_2_3"/>
  <p:tag name="KSO_WM_UNIT_ID" val="150995289*p_h_f*1_2_3"/>
  <p:tag name="KSO_WM_UNIT_CLEAR" val="1"/>
  <p:tag name="KSO_WM_UNIT_LAYERLEVEL" val="1_1_1"/>
  <p:tag name="KSO_WM_UNIT_VALUE" val="56"/>
  <p:tag name="KSO_WM_UNIT_HIGHLIGHT" val="0"/>
  <p:tag name="KSO_WM_UNIT_COMPATIBLE" val="0"/>
  <p:tag name="KSO_WM_UNIT_PRESET_TEXT" val="请在此处添加文本"/>
  <p:tag name="KSO_WM_BEAUTIFY_FLAG" val="#wm#"/>
  <p:tag name="KSO_WM_DIAGRAM_GROUP_CODE" val="第十四组"/>
  <p:tag name="KSO_WM_UNIT_LINE_FORE_SCHEMECOLOR_INDEX" val="14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9.xml><?xml version="1.0" encoding="utf-8"?>
<p:tagLst xmlns:p="http://schemas.openxmlformats.org/presentationml/2006/main">
  <p:tag name="KSO_WM_SLIDE_ID" val="150995289"/>
  <p:tag name="KSO_WM_SLIDE_INDEX" val="16"/>
  <p:tag name="KSO_WM_SLIDE_ITEM_CNT" val="4"/>
  <p:tag name="KSO_WM_SLIDE_LAYOUT" val="p"/>
  <p:tag name="KSO_WM_SLIDE_LAYOUT_CNT" val="1"/>
  <p:tag name="KSO_WM_SLIDE_TYPE" val="text"/>
  <p:tag name="KSO_WM_BEAUTIFY_FLAG" val="#wm#"/>
  <p:tag name="KSO_WM_SLIDE_POSITION" val="86*45"/>
  <p:tag name="KSO_WM_SLIDE_SIZE" val="796*449"/>
  <p:tag name="KSO_WM_TEMPLATE_CATEGORY" val="preset"/>
  <p:tag name="KSO_WM_TEMPLATE_INDEX" val="1"/>
  <p:tag name="KSO_WM_TAG_VERSION" val="1.0"/>
  <p:tag name="KSO_WM_DIAGRAM_GROUP_CODE" val="第十四组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1152</Words>
  <Application>WPS 演示</Application>
  <PresentationFormat>宽屏</PresentationFormat>
  <Paragraphs>59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dell</cp:lastModifiedBy>
  <cp:revision>1</cp:revision>
  <dcterms:created xsi:type="dcterms:W3CDTF">2019-03-20T00:59:59Z</dcterms:created>
  <dcterms:modified xsi:type="dcterms:W3CDTF">2019-03-20T02:43:10Z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